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  <p:transition xmlns:ns0="http://schemas.microsoft.com/office/powerpoint/2010/main" ns0:dur="800" spd="slow">
    <p:fade/>
  </p:transition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  <p:transition xmlns:ns0="http://schemas.microsoft.com/office/powerpoint/2010/main" ns0:dur="800" spd="slow">
    <p:fade/>
  </p:transition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  <p:transition xmlns:ns0="http://schemas.microsoft.com/office/powerpoint/2010/main" ns0:dur="800" spd="slow">
    <p:fade/>
  </p:transition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  <p:transition xmlns:ns0="http://schemas.microsoft.com/office/powerpoint/2010/main" ns0:dur="800" spd="slow">
    <p:fade/>
  </p:transition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  <p:transition xmlns:ns0="http://schemas.microsoft.com/office/powerpoint/2010/main" ns0:dur="800" spd="slow">
    <p:fade/>
  </p:transition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  <p:transition xmlns:ns0="http://schemas.microsoft.com/office/powerpoint/2010/main" ns0:dur="800" spd="slow">
    <p:fade/>
  </p:transition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  <p:transition xmlns:ns0="http://schemas.microsoft.com/office/powerpoint/2010/main" ns0:dur="800" spd="slow">
    <p:fade/>
  </p:transition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  <p:transition xmlns:ns0="http://schemas.microsoft.com/office/powerpoint/2010/main" ns0:dur="800" spd="slow">
    <p:fade/>
  </p:transition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  <p:transition xmlns:ns0="http://schemas.microsoft.com/office/powerpoint/2010/main" ns0:dur="800" spd="slow">
    <p:fade/>
  </p:transition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  <p:transition xmlns:ns0="http://schemas.microsoft.com/office/powerpoint/2010/main" ns0:dur="800" spd="slow">
    <p:fade/>
  </p:transition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  <p:transition xmlns:ns0="http://schemas.microsoft.com/office/powerpoint/2010/main" ns0:dur="800" spd="slow">
    <p:fade/>
  </p:transition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  <p:transition xmlns:ns0="http://schemas.microsoft.com/office/powerpoint/2010/main" ns0:dur="800" spd="slow">
    <p:fade/>
  </p:transition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  <p:transition xmlns:ns0="http://schemas.microsoft.com/office/powerpoint/2010/main" ns0:dur="800" spd="slow">
    <p:fade/>
  </p:transition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2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  <p:transition xmlns:ns0="http://schemas.microsoft.com/office/powerpoint/2010/main" ns0:dur="800" spd="slow">
    <p:fade/>
  </p:transition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2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  <p:transition xmlns:ns0="http://schemas.microsoft.com/office/powerpoint/2010/main" ns0:dur="800" spd="slow">
    <p:fade/>
  </p:transition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  <p:transition xmlns:ns0="http://schemas.microsoft.com/office/powerpoint/2010/main" ns0:dur="800" spd="slow">
    <p:fade/>
  </p:transition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  <p:transition xmlns:ns0="http://schemas.microsoft.com/office/powerpoint/2010/main" ns0:dur="800" spd="slow">
    <p:fade/>
  </p:transition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  <p:transition xmlns:ns0="http://schemas.microsoft.com/office/powerpoint/2010/main" ns0:dur="800" spd="slow">
    <p:fade/>
  </p:transition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  <p:transition xmlns:ns0="http://schemas.microsoft.com/office/powerpoint/2010/main" ns0:dur="800" spd="slow">
    <p:fade/>
  </p:transition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  <p:transition xmlns:ns0="http://schemas.microsoft.com/office/powerpoint/2010/main" ns0:dur="800" spd="slow">
    <p:fade/>
  </p:transition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  <p:transition xmlns:ns0="http://schemas.microsoft.com/office/powerpoint/2010/main" ns0:dur="800" spd="slow">
    <p:fade/>
  </p:transition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  <p:transition xmlns:ns0="http://schemas.microsoft.com/office/powerpoint/2010/main" ns0:dur="800" spd="slow"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