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png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png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png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png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png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png"/></Relationships>
</file>

<file path=ppt/slides/_rels/slide1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png"/></Relationships>
</file>

<file path=ppt/slides/_rels/slide1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png"/></Relationships>
</file>

<file path=ppt/slides/_rels/slide1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png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png"/></Relationships>
</file>

<file path=ppt/slides/_rels/slide2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png"/></Relationships>
</file>

<file path=ppt/slides/_rels/slide2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2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png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png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png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.png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20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2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5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7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pic>
        <p:nvPicPr>
          <p:cNvPr id="2" name="Picture 1" descr="slide-08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695" cy="6858000"/>
          </a:xfrm>
          <a:prstGeom prst="rect">
            <a:avLst/>
          </a:prstGeom>
        </p:spPr>
      </p:pic>
    </p:spTree>
  </p:cSld>
  <p:clrMapOvr>
    <a:masterClrMapping/>
  </p:clrMapOvr>
  <p:transition xmlns:ns0="http://schemas.microsoft.com/office/powerpoint/2010/main" ns0:dur="800" spd="slow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